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7" y="231814"/>
            <a:ext cx="4507861" cy="6329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77" y="231814"/>
            <a:ext cx="4828729" cy="6329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39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3" y="296778"/>
            <a:ext cx="482872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67" y="296778"/>
            <a:ext cx="482872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30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5" y="304798"/>
            <a:ext cx="4981102" cy="6168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29" y="368969"/>
            <a:ext cx="5077355" cy="6104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559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5" y="296779"/>
            <a:ext cx="5117462" cy="6256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42" y="296779"/>
            <a:ext cx="5237747" cy="6256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018256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2021-06-03T13:53:19Z</dcterms:created>
  <dcterms:modified xsi:type="dcterms:W3CDTF">2021-06-03T13:59:46Z</dcterms:modified>
</cp:coreProperties>
</file>